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6DD508EE-5DD3-4217-B184-9D3E50D65383}"/>
    <pc:docChg chg="undo custSel modSld">
      <pc:chgData name="Ana Isabel Cabrera del Valle" userId="74a14cee-ed3f-42de-98fe-c16b823a2b3b" providerId="ADAL" clId="{6DD508EE-5DD3-4217-B184-9D3E50D65383}" dt="2023-12-07T19:01:25.758" v="86" actId="20577"/>
      <pc:docMkLst>
        <pc:docMk/>
      </pc:docMkLst>
      <pc:sldChg chg="modSp mod">
        <pc:chgData name="Ana Isabel Cabrera del Valle" userId="74a14cee-ed3f-42de-98fe-c16b823a2b3b" providerId="ADAL" clId="{6DD508EE-5DD3-4217-B184-9D3E50D65383}" dt="2023-12-07T19:01:25.758" v="8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DD508EE-5DD3-4217-B184-9D3E50D65383}" dt="2023-12-07T14:41:36.918" v="1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DD508EE-5DD3-4217-B184-9D3E50D65383}" dt="2023-12-07T19:01:25.758" v="8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6B5DB10-518C-4A9B-A6F9-0CF0B66DE21F}"/>
    <pc:docChg chg="undo redo custSel modSld">
      <pc:chgData name="Ana Isabel Cabrera del Valle" userId="74a14cee-ed3f-42de-98fe-c16b823a2b3b" providerId="ADAL" clId="{96B5DB10-518C-4A9B-A6F9-0CF0B66DE21F}" dt="2023-12-12T21:01:11.915" v="93" actId="1076"/>
      <pc:docMkLst>
        <pc:docMk/>
      </pc:docMkLst>
      <pc:sldChg chg="modSp mod">
        <pc:chgData name="Ana Isabel Cabrera del Valle" userId="74a14cee-ed3f-42de-98fe-c16b823a2b3b" providerId="ADAL" clId="{96B5DB10-518C-4A9B-A6F9-0CF0B66DE21F}" dt="2023-12-12T21:01:11.915" v="93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6B5DB10-518C-4A9B-A6F9-0CF0B66DE21F}" dt="2023-12-12T18:24:14.742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6B5DB10-518C-4A9B-A6F9-0CF0B66DE21F}" dt="2023-12-12T21:01:03.005" v="88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96B5DB10-518C-4A9B-A6F9-0CF0B66DE21F}" dt="2023-12-12T21:01:11.915" v="93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8F828E3D-2E4D-48FB-B356-AAB2DEFBF2B0}"/>
    <pc:docChg chg="undo custSel modSld">
      <pc:chgData name="Ana Isabel Cabrera del Valle" userId="74a14cee-ed3f-42de-98fe-c16b823a2b3b" providerId="ADAL" clId="{8F828E3D-2E4D-48FB-B356-AAB2DEFBF2B0}" dt="2023-12-20T16:22:48.202" v="132" actId="20577"/>
      <pc:docMkLst>
        <pc:docMk/>
      </pc:docMkLst>
      <pc:sldChg chg="modSp mod">
        <pc:chgData name="Ana Isabel Cabrera del Valle" userId="74a14cee-ed3f-42de-98fe-c16b823a2b3b" providerId="ADAL" clId="{8F828E3D-2E4D-48FB-B356-AAB2DEFBF2B0}" dt="2023-12-20T16:22:48.202" v="1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8F828E3D-2E4D-48FB-B356-AAB2DEFBF2B0}" dt="2023-12-19T17:27:15.437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8F828E3D-2E4D-48FB-B356-AAB2DEFBF2B0}" dt="2023-12-20T16:22:48.202" v="132" actId="20577"/>
          <ac:spMkLst>
            <pc:docMk/>
            <pc:sldMk cId="867007364" sldId="256"/>
            <ac:spMk id="9" creationId="{CEDADA2C-6E97-9A4A-9215-F4620D0FA392}"/>
          </ac:spMkLst>
        </pc:spChg>
        <pc:spChg chg="mod">
          <ac:chgData name="Ana Isabel Cabrera del Valle" userId="74a14cee-ed3f-42de-98fe-c16b823a2b3b" providerId="ADAL" clId="{8F828E3D-2E4D-48FB-B356-AAB2DEFBF2B0}" dt="2023-12-20T16:04:08.785" v="18" actId="20577"/>
          <ac:spMkLst>
            <pc:docMk/>
            <pc:sldMk cId="867007364" sldId="256"/>
            <ac:spMk id="16" creationId="{B77514E5-5002-5141-98BE-96EF83485981}"/>
          </ac:spMkLst>
        </pc:spChg>
        <pc:picChg chg="mod">
          <ac:chgData name="Ana Isabel Cabrera del Valle" userId="74a14cee-ed3f-42de-98fe-c16b823a2b3b" providerId="ADAL" clId="{8F828E3D-2E4D-48FB-B356-AAB2DEFBF2B0}" dt="2023-12-20T16:04:05.254" v="16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AB940E46-D308-4083-8BD4-7C15A9AFCAA5}"/>
    <pc:docChg chg="modSld">
      <pc:chgData name="Ana Isabel Cabrera del Valle" userId="74a14cee-ed3f-42de-98fe-c16b823a2b3b" providerId="ADAL" clId="{AB940E46-D308-4083-8BD4-7C15A9AFCAA5}" dt="2023-11-28T21:57:29.070" v="32" actId="20577"/>
      <pc:docMkLst>
        <pc:docMk/>
      </pc:docMkLst>
      <pc:sldChg chg="modSp mod">
        <pc:chgData name="Ana Isabel Cabrera del Valle" userId="74a14cee-ed3f-42de-98fe-c16b823a2b3b" providerId="ADAL" clId="{AB940E46-D308-4083-8BD4-7C15A9AFCAA5}" dt="2023-11-28T21:57:29.070" v="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B940E46-D308-4083-8BD4-7C15A9AFCAA5}" dt="2023-11-28T21:53:16.54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B940E46-D308-4083-8BD4-7C15A9AFCAA5}" dt="2023-11-28T21:57:29.070" v="3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12/20/2023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777239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6107185" y="83174"/>
            <a:ext cx="2659310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799" b="1" dirty="0">
                <a:solidFill>
                  <a:schemeClr val="bg1"/>
                </a:solidFill>
                <a:latin typeface="Montserrat" pitchFamily="2" charset="77"/>
              </a:rPr>
              <a:t>18 diciembre </a:t>
            </a:r>
            <a:r>
              <a:rPr lang="es-ES" sz="1799" dirty="0">
                <a:solidFill>
                  <a:schemeClr val="bg1"/>
                </a:solidFill>
                <a:latin typeface="Montserrat" pitchFamily="2" charset="77"/>
              </a:rPr>
              <a:t>2023</a:t>
            </a:r>
            <a:endParaRPr lang="en-GT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136766" y="2562203"/>
            <a:ext cx="4296908" cy="2832685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Montserrat" pitchFamily="2" charset="77"/>
              </a:rPr>
              <a:t>Ingreso de divisas por </a:t>
            </a:r>
            <a:r>
              <a:rPr lang="es-MX" sz="1400" b="1" dirty="0">
                <a:solidFill>
                  <a:schemeClr val="bg1"/>
                </a:solidFill>
                <a:latin typeface="Montserrat" pitchFamily="2" charset="77"/>
              </a:rPr>
              <a:t>remesas familiares </a:t>
            </a:r>
            <a:r>
              <a:rPr lang="es-MX" sz="1400" dirty="0">
                <a:solidFill>
                  <a:schemeClr val="bg1"/>
                </a:solidFill>
                <a:latin typeface="Montserrat" pitchFamily="2" charset="77"/>
              </a:rPr>
              <a:t>al 7 de diciembre de 2023: </a:t>
            </a:r>
            <a:r>
              <a:rPr lang="es-MX" sz="1400" b="1" dirty="0">
                <a:solidFill>
                  <a:schemeClr val="bg1"/>
                </a:solidFill>
                <a:latin typeface="Montserrat" pitchFamily="2" charset="77"/>
              </a:rPr>
              <a:t>US</a:t>
            </a:r>
            <a:r>
              <a:rPr lang="es-MX" sz="1400" b="1">
                <a:solidFill>
                  <a:schemeClr val="bg1"/>
                </a:solidFill>
                <a:latin typeface="Montserrat" pitchFamily="2" charset="77"/>
              </a:rPr>
              <a:t>$18,428.6 </a:t>
            </a:r>
            <a:r>
              <a:rPr lang="es-MX" sz="1400" b="1" dirty="0">
                <a:solidFill>
                  <a:schemeClr val="bg1"/>
                </a:solidFill>
                <a:latin typeface="Montserrat" pitchFamily="2" charset="77"/>
              </a:rPr>
              <a:t>millones </a:t>
            </a:r>
            <a:r>
              <a:rPr lang="es-MX" sz="1400" dirty="0">
                <a:solidFill>
                  <a:schemeClr val="bg1"/>
                </a:solidFill>
                <a:latin typeface="Montserrat" pitchFamily="2" charset="77"/>
              </a:rPr>
              <a:t>(página 17)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b="1" dirty="0">
                <a:solidFill>
                  <a:schemeClr val="bg1"/>
                </a:solidFill>
                <a:latin typeface="Montserrat" pitchFamily="2" charset="77"/>
              </a:rPr>
              <a:t>Indicador de Bonos de Mercados Emergentes </a:t>
            </a:r>
            <a:r>
              <a:rPr lang="es-MX" sz="1400" dirty="0">
                <a:solidFill>
                  <a:schemeClr val="bg1"/>
                </a:solidFill>
                <a:latin typeface="Montserrat" pitchFamily="2" charset="77"/>
              </a:rPr>
              <a:t>al 11 de diciembre de 2023: Guatemala 2.69, Latinoamérica 3.79 y Global 3.33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24)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just"/>
            <a:endParaRPr lang="es-GT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l"/>
            <a:endParaRPr lang="en-US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027349" y="1920691"/>
            <a:ext cx="4406324" cy="456822"/>
          </a:xfrm>
          <a:prstGeom prst="rect">
            <a:avLst/>
          </a:prstGeom>
        </p:spPr>
        <p:txBody>
          <a:bodyPr vert="horz" lIns="91439" tIns="45721" rIns="91439" bIns="45721" rtlCol="0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500" b="1" dirty="0">
                <a:solidFill>
                  <a:schemeClr val="bg1"/>
                </a:solidFill>
                <a:latin typeface="Montserrat" pitchFamily="2" charset="77"/>
              </a:rPr>
              <a:t>Conozca lo más relevante:</a:t>
            </a:r>
            <a:endParaRPr lang="en-GT" sz="15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áfico 6">
            <a:extLst>
              <a:ext uri="{FF2B5EF4-FFF2-40B4-BE49-F238E27FC236}">
                <a16:creationId xmlns:a16="http://schemas.microsoft.com/office/drawing/2014/main" id="{6F0557F9-36D2-4D03-C5E9-56BED5D9E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4573" y="1695897"/>
            <a:ext cx="564385" cy="56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538</TotalTime>
  <Words>54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10</cp:revision>
  <dcterms:created xsi:type="dcterms:W3CDTF">2021-07-15T17:50:43Z</dcterms:created>
  <dcterms:modified xsi:type="dcterms:W3CDTF">2023-12-20T16:22:48Z</dcterms:modified>
</cp:coreProperties>
</file>