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8B04C-50C7-49BA-98E8-023B2AA96A89}" v="1" dt="2024-04-03T18:24:28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A988B04C-50C7-49BA-98E8-023B2AA96A89}"/>
    <pc:docChg chg="undo redo custSel modSld">
      <pc:chgData name="Ana Isabel Cabrera del Valle" userId="74a14cee-ed3f-42de-98fe-c16b823a2b3b" providerId="ADAL" clId="{A988B04C-50C7-49BA-98E8-023B2AA96A89}" dt="2024-04-03T18:26:54.359" v="82" actId="20577"/>
      <pc:docMkLst>
        <pc:docMk/>
      </pc:docMkLst>
      <pc:sldChg chg="modSp mod">
        <pc:chgData name="Ana Isabel Cabrera del Valle" userId="74a14cee-ed3f-42de-98fe-c16b823a2b3b" providerId="ADAL" clId="{A988B04C-50C7-49BA-98E8-023B2AA96A89}" dt="2024-04-03T18:26:54.359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988B04C-50C7-49BA-98E8-023B2AA96A89}" dt="2024-04-03T18:22:31.358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988B04C-50C7-49BA-98E8-023B2AA96A89}" dt="2024-04-03T18:22:46.906" v="2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A988B04C-50C7-49BA-98E8-023B2AA96A89}" dt="2024-04-03T18:26:54.359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3EFD38F8-A406-4572-BD1E-BA56437AA900}"/>
    <pc:docChg chg="modSld">
      <pc:chgData name="Ana Isabel Cabrera del Valle" userId="74a14cee-ed3f-42de-98fe-c16b823a2b3b" providerId="ADAL" clId="{3EFD38F8-A406-4572-BD1E-BA56437AA900}" dt="2024-03-26T17:35:48.632" v="76" actId="20577"/>
      <pc:docMkLst>
        <pc:docMk/>
      </pc:docMkLst>
      <pc:sldChg chg="modSp mod">
        <pc:chgData name="Ana Isabel Cabrera del Valle" userId="74a14cee-ed3f-42de-98fe-c16b823a2b3b" providerId="ADAL" clId="{3EFD38F8-A406-4572-BD1E-BA56437AA900}" dt="2024-03-26T17:35:48.632" v="7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EFD38F8-A406-4572-BD1E-BA56437AA900}" dt="2024-03-26T17:05:14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EFD38F8-A406-4572-BD1E-BA56437AA900}" dt="2024-03-26T17:05:22.69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EFD38F8-A406-4572-BD1E-BA56437AA900}" dt="2024-03-26T17:35:48.63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04/03/2024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01 de abril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5" y="2918592"/>
            <a:ext cx="4101225" cy="3251913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Índice de confianza de la actividad económica –ICAE– en marzo  2024: 70.7 (página 8)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Banco de Guatemala registró ventas en el Mercado Cambiario a abril 2024 por US$3.0 millones.      (página 19)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Indicador de Bonos de Mercados Emergentes al 01 de abril de 2024: Guatemala 1.86, Latinoamérica 3.24 y Global 2.81 (página 25)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25-03-24 al 01-04-24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269</TotalTime>
  <Words>82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2024-04-03T18:27:00Z</dcterms:modified>
</cp:coreProperties>
</file>