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5A6951EA-B138-4E19-889A-F94DDFC2FD68}"/>
    <pc:docChg chg="undo custSel modSld">
      <pc:chgData name="Ana Isabel Cabrera del Valle" userId="74a14cee-ed3f-42de-98fe-c16b823a2b3b" providerId="ADAL" clId="{5A6951EA-B138-4E19-889A-F94DDFC2FD68}" dt="2024-06-12T17:12:40.994" v="111" actId="20577"/>
      <pc:docMkLst>
        <pc:docMk/>
      </pc:docMkLst>
      <pc:sldChg chg="modSp mod">
        <pc:chgData name="Ana Isabel Cabrera del Valle" userId="74a14cee-ed3f-42de-98fe-c16b823a2b3b" providerId="ADAL" clId="{5A6951EA-B138-4E19-889A-F94DDFC2FD68}" dt="2024-06-12T17:12:40.994" v="111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A6951EA-B138-4E19-889A-F94DDFC2FD68}" dt="2024-06-12T17:04:52.836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A6951EA-B138-4E19-889A-F94DDFC2FD68}" dt="2024-06-12T17:05:02.679" v="8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A6951EA-B138-4E19-889A-F94DDFC2FD68}" dt="2024-06-12T17:12:40.994" v="111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5A6951EA-B138-4E19-889A-F94DDFC2FD68}" dt="2024-06-12T17:06:27.789" v="1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9F4FA3C7-391E-403E-B0EA-AD4706551716}"/>
    <pc:docChg chg="undo custSel modSld">
      <pc:chgData name="Ana Isabel Cabrera del Valle" userId="74a14cee-ed3f-42de-98fe-c16b823a2b3b" providerId="ADAL" clId="{9F4FA3C7-391E-403E-B0EA-AD4706551716}" dt="2024-06-05T21:16:28.072" v="87" actId="20577"/>
      <pc:docMkLst>
        <pc:docMk/>
      </pc:docMkLst>
      <pc:sldChg chg="modSp mod">
        <pc:chgData name="Ana Isabel Cabrera del Valle" userId="74a14cee-ed3f-42de-98fe-c16b823a2b3b" providerId="ADAL" clId="{9F4FA3C7-391E-403E-B0EA-AD4706551716}" dt="2024-06-05T21:16:28.072" v="87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F4FA3C7-391E-403E-B0EA-AD4706551716}" dt="2024-06-05T21:16:28.072" v="8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F4FA3C7-391E-403E-B0EA-AD4706551716}" dt="2024-06-05T21:07:04.132" v="10" actId="6549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F4FA3C7-391E-403E-B0EA-AD4706551716}" dt="2024-06-05T21:15:49.41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DC3CB4FA-BF13-4838-96AB-5920A1A27470}"/>
    <pc:docChg chg="modSld">
      <pc:chgData name="Ana Isabel Cabrera del Valle" userId="74a14cee-ed3f-42de-98fe-c16b823a2b3b" providerId="ADAL" clId="{DC3CB4FA-BF13-4838-96AB-5920A1A27470}" dt="2024-04-16T21:51:09.563" v="191" actId="20577"/>
      <pc:docMkLst>
        <pc:docMk/>
      </pc:docMkLst>
      <pc:sldChg chg="modSp mod">
        <pc:chgData name="Ana Isabel Cabrera del Valle" userId="74a14cee-ed3f-42de-98fe-c16b823a2b3b" providerId="ADAL" clId="{DC3CB4FA-BF13-4838-96AB-5920A1A27470}" dt="2024-04-16T21:51:09.563" v="191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DC3CB4FA-BF13-4838-96AB-5920A1A27470}" dt="2024-04-16T21:51:09.563" v="19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DC3CB4FA-BF13-4838-96AB-5920A1A27470}" dt="2024-04-16T21:51:05.960" v="187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DC3CB4FA-BF13-4838-96AB-5920A1A27470}" dt="2024-04-16T21:49:46.471" v="179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8C19DB3E-7963-4F7D-AE65-27449FFF4EBD}"/>
    <pc:docChg chg="undo custSel modSld">
      <pc:chgData name="Ana Isabel Cabrera del Valle" userId="74a14cee-ed3f-42de-98fe-c16b823a2b3b" providerId="ADAL" clId="{8C19DB3E-7963-4F7D-AE65-27449FFF4EBD}" dt="2024-04-23T21:33:22.871" v="295" actId="20577"/>
      <pc:docMkLst>
        <pc:docMk/>
      </pc:docMkLst>
      <pc:sldChg chg="modSp mod">
        <pc:chgData name="Ana Isabel Cabrera del Valle" userId="74a14cee-ed3f-42de-98fe-c16b823a2b3b" providerId="ADAL" clId="{8C19DB3E-7963-4F7D-AE65-27449FFF4EBD}" dt="2024-04-23T21:33:22.871" v="295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8C19DB3E-7963-4F7D-AE65-27449FFF4EBD}" dt="2024-04-23T16:13:20.346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8C19DB3E-7963-4F7D-AE65-27449FFF4EBD}" dt="2024-04-23T16:13:29.435" v="11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8C19DB3E-7963-4F7D-AE65-27449FFF4EBD}" dt="2024-04-23T21:33:22.871" v="295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8C19DB3E-7963-4F7D-AE65-27449FFF4EBD}" dt="2024-04-23T16:15:29.421" v="87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22A3F816-9FB7-481D-9230-45209AD17463}"/>
    <pc:docChg chg="undo custSel modSld">
      <pc:chgData name="Ana Isabel Cabrera del Valle" userId="74a14cee-ed3f-42de-98fe-c16b823a2b3b" providerId="ADAL" clId="{22A3F816-9FB7-481D-9230-45209AD17463}" dt="2024-05-15T18:27:34.004" v="113" actId="1076"/>
      <pc:docMkLst>
        <pc:docMk/>
      </pc:docMkLst>
      <pc:sldChg chg="modSp mod">
        <pc:chgData name="Ana Isabel Cabrera del Valle" userId="74a14cee-ed3f-42de-98fe-c16b823a2b3b" providerId="ADAL" clId="{22A3F816-9FB7-481D-9230-45209AD17463}" dt="2024-05-15T18:27:34.004" v="113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22A3F816-9FB7-481D-9230-45209AD17463}" dt="2024-05-15T18:19:21.932" v="5" actId="1076"/>
          <ac:spMkLst>
            <pc:docMk/>
            <pc:sldMk cId="867007364" sldId="256"/>
            <ac:spMk id="3" creationId="{0090606D-E8A5-06E9-8145-43F4CEFFDA48}"/>
          </ac:spMkLst>
        </pc:spChg>
        <pc:spChg chg="mod">
          <ac:chgData name="Ana Isabel Cabrera del Valle" userId="74a14cee-ed3f-42de-98fe-c16b823a2b3b" providerId="ADAL" clId="{22A3F816-9FB7-481D-9230-45209AD17463}" dt="2024-05-15T18:19:17.969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22A3F816-9FB7-481D-9230-45209AD17463}" dt="2024-05-15T18:19:35.709" v="10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22A3F816-9FB7-481D-9230-45209AD17463}" dt="2024-05-15T18:27:02.424" v="110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22A3F816-9FB7-481D-9230-45209AD17463}" dt="2024-05-15T18:27:34.004" v="113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06354871-0F0B-4701-9736-4687EF85BBE0}"/>
    <pc:docChg chg="modSld">
      <pc:chgData name="Ana Isabel Cabrera del Valle" userId="74a14cee-ed3f-42de-98fe-c16b823a2b3b" providerId="ADAL" clId="{06354871-0F0B-4701-9736-4687EF85BBE0}" dt="2024-06-26T18:15:46.036" v="85" actId="20577"/>
      <pc:docMkLst>
        <pc:docMk/>
      </pc:docMkLst>
      <pc:sldChg chg="modSp mod">
        <pc:chgData name="Ana Isabel Cabrera del Valle" userId="74a14cee-ed3f-42de-98fe-c16b823a2b3b" providerId="ADAL" clId="{06354871-0F0B-4701-9736-4687EF85BBE0}" dt="2024-06-26T18:15:46.036" v="85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6354871-0F0B-4701-9736-4687EF85BBE0}" dt="2024-06-25T21:20:38.009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6354871-0F0B-4701-9736-4687EF85BBE0}" dt="2024-06-25T21:20:44.62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6354871-0F0B-4701-9736-4687EF85BBE0}" dt="2024-06-26T18:15:46.036" v="85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A988B04C-50C7-49BA-98E8-023B2AA96A89}"/>
    <pc:docChg chg="undo redo custSel modSld">
      <pc:chgData name="Ana Isabel Cabrera del Valle" userId="74a14cee-ed3f-42de-98fe-c16b823a2b3b" providerId="ADAL" clId="{A988B04C-50C7-49BA-98E8-023B2AA96A89}" dt="2024-04-03T18:26:54.359" v="82" actId="20577"/>
      <pc:docMkLst>
        <pc:docMk/>
      </pc:docMkLst>
      <pc:sldChg chg="modSp mod">
        <pc:chgData name="Ana Isabel Cabrera del Valle" userId="74a14cee-ed3f-42de-98fe-c16b823a2b3b" providerId="ADAL" clId="{A988B04C-50C7-49BA-98E8-023B2AA96A89}" dt="2024-04-03T18:26:54.359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988B04C-50C7-49BA-98E8-023B2AA96A89}" dt="2024-04-03T18:22:31.358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988B04C-50C7-49BA-98E8-023B2AA96A89}" dt="2024-04-03T18:22:46.906" v="2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A988B04C-50C7-49BA-98E8-023B2AA96A89}" dt="2024-04-03T18:26:54.359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135E0E21-26D4-4844-A510-F0F9723A9D91}"/>
    <pc:docChg chg="modSld">
      <pc:chgData name="Ana Isabel Cabrera del Valle" userId="74a14cee-ed3f-42de-98fe-c16b823a2b3b" providerId="ADAL" clId="{135E0E21-26D4-4844-A510-F0F9723A9D91}" dt="2024-07-03T20:10:06.292" v="72" actId="20577"/>
      <pc:docMkLst>
        <pc:docMk/>
      </pc:docMkLst>
      <pc:sldChg chg="modSp mod">
        <pc:chgData name="Ana Isabel Cabrera del Valle" userId="74a14cee-ed3f-42de-98fe-c16b823a2b3b" providerId="ADAL" clId="{135E0E21-26D4-4844-A510-F0F9723A9D91}" dt="2024-07-03T20:10:06.292" v="7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135E0E21-26D4-4844-A510-F0F9723A9D91}" dt="2024-07-03T20:09:50.382" v="62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135E0E21-26D4-4844-A510-F0F9723A9D91}" dt="2024-07-03T20:10:06.292" v="72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135E0E21-26D4-4844-A510-F0F9723A9D91}" dt="2024-07-03T20:09:39.519" v="58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BE8A0559-4EE4-42DD-9BF4-4F128EF1DF7F}"/>
    <pc:docChg chg="modSld">
      <pc:chgData name="Ana Isabel Cabrera del Valle" userId="74a14cee-ed3f-42de-98fe-c16b823a2b3b" providerId="ADAL" clId="{BE8A0559-4EE4-42DD-9BF4-4F128EF1DF7F}" dt="2024-05-22T21:16:52.771" v="73" actId="20577"/>
      <pc:docMkLst>
        <pc:docMk/>
      </pc:docMkLst>
      <pc:sldChg chg="modSp mod">
        <pc:chgData name="Ana Isabel Cabrera del Valle" userId="74a14cee-ed3f-42de-98fe-c16b823a2b3b" providerId="ADAL" clId="{BE8A0559-4EE4-42DD-9BF4-4F128EF1DF7F}" dt="2024-05-22T21:16:52.771" v="73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BE8A0559-4EE4-42DD-9BF4-4F128EF1DF7F}" dt="2024-05-22T21:13:31.676" v="1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BE8A0559-4EE4-42DD-9BF4-4F128EF1DF7F}" dt="2024-05-22T21:13:38.188" v="1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BE8A0559-4EE4-42DD-9BF4-4F128EF1DF7F}" dt="2024-05-22T21:16:52.771" v="73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BE8A0559-4EE4-42DD-9BF4-4F128EF1DF7F}" dt="2024-05-22T21:12:57.635" v="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E67FC234-AB7E-4429-8489-97DD26AAA48D}"/>
    <pc:docChg chg="modSld">
      <pc:chgData name="Ana Isabel Cabrera del Valle" userId="74a14cee-ed3f-42de-98fe-c16b823a2b3b" providerId="ADAL" clId="{E67FC234-AB7E-4429-8489-97DD26AAA48D}" dt="2024-05-08T21:35:31.289" v="98" actId="113"/>
      <pc:docMkLst>
        <pc:docMk/>
      </pc:docMkLst>
      <pc:sldChg chg="modSp mod">
        <pc:chgData name="Ana Isabel Cabrera del Valle" userId="74a14cee-ed3f-42de-98fe-c16b823a2b3b" providerId="ADAL" clId="{E67FC234-AB7E-4429-8489-97DD26AAA48D}" dt="2024-05-08T21:35:31.289" v="98" actId="113"/>
        <pc:sldMkLst>
          <pc:docMk/>
          <pc:sldMk cId="867007364" sldId="256"/>
        </pc:sldMkLst>
        <pc:spChg chg="mod">
          <ac:chgData name="Ana Isabel Cabrera del Valle" userId="74a14cee-ed3f-42de-98fe-c16b823a2b3b" providerId="ADAL" clId="{E67FC234-AB7E-4429-8489-97DD26AAA48D}" dt="2024-05-08T21:29:36.484" v="1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E67FC234-AB7E-4429-8489-97DD26AAA48D}" dt="2024-05-08T21:29:50.840" v="20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E67FC234-AB7E-4429-8489-97DD26AAA48D}" dt="2024-05-08T21:35:31.289" v="98" actId="113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ECB48F7F-92A7-454C-8447-87C6E7C64279}"/>
    <pc:docChg chg="undo redo custSel modSld">
      <pc:chgData name="Ana Isabel Cabrera del Valle" userId="74a14cee-ed3f-42de-98fe-c16b823a2b3b" providerId="ADAL" clId="{ECB48F7F-92A7-454C-8447-87C6E7C64279}" dt="2024-04-10T20:30:46.155" v="158" actId="20577"/>
      <pc:docMkLst>
        <pc:docMk/>
      </pc:docMkLst>
      <pc:sldChg chg="modSp mod">
        <pc:chgData name="Ana Isabel Cabrera del Valle" userId="74a14cee-ed3f-42de-98fe-c16b823a2b3b" providerId="ADAL" clId="{ECB48F7F-92A7-454C-8447-87C6E7C64279}" dt="2024-04-10T20:30:46.155" v="158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ECB48F7F-92A7-454C-8447-87C6E7C64279}" dt="2024-04-10T20:29:39.346" v="123" actId="1076"/>
          <ac:spMkLst>
            <pc:docMk/>
            <pc:sldMk cId="867007364" sldId="256"/>
            <ac:spMk id="3" creationId="{0090606D-E8A5-06E9-8145-43F4CEFFDA48}"/>
          </ac:spMkLst>
        </pc:spChg>
        <pc:spChg chg="mod">
          <ac:chgData name="Ana Isabel Cabrera del Valle" userId="74a14cee-ed3f-42de-98fe-c16b823a2b3b" providerId="ADAL" clId="{ECB48F7F-92A7-454C-8447-87C6E7C64279}" dt="2024-04-10T20:29:59.408" v="13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ECB48F7F-92A7-454C-8447-87C6E7C64279}" dt="2024-04-10T20:29:56.890" v="128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ECB48F7F-92A7-454C-8447-87C6E7C64279}" dt="2024-04-10T20:30:46.155" v="158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636E7FD0-7EDB-4FB2-A3A1-68EB76E8586D}"/>
    <pc:docChg chg="modSld">
      <pc:chgData name="Ana Isabel Cabrera del Valle" userId="74a14cee-ed3f-42de-98fe-c16b823a2b3b" providerId="ADAL" clId="{636E7FD0-7EDB-4FB2-A3A1-68EB76E8586D}" dt="2024-04-30T21:11:27.873" v="72" actId="20577"/>
      <pc:docMkLst>
        <pc:docMk/>
      </pc:docMkLst>
      <pc:sldChg chg="modSp mod">
        <pc:chgData name="Ana Isabel Cabrera del Valle" userId="74a14cee-ed3f-42de-98fe-c16b823a2b3b" providerId="ADAL" clId="{636E7FD0-7EDB-4FB2-A3A1-68EB76E8586D}" dt="2024-04-30T21:11:27.873" v="7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36E7FD0-7EDB-4FB2-A3A1-68EB76E8586D}" dt="2024-04-30T21:08:11.222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36E7FD0-7EDB-4FB2-A3A1-68EB76E8586D}" dt="2024-04-30T21:08:18.412" v="7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636E7FD0-7EDB-4FB2-A3A1-68EB76E8586D}" dt="2024-04-30T21:11:27.873" v="7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5C504CB2-52F6-433A-A579-AE3B7F568665}"/>
    <pc:docChg chg="modSld">
      <pc:chgData name="Ana Isabel Cabrera del Valle" userId="74a14cee-ed3f-42de-98fe-c16b823a2b3b" providerId="ADAL" clId="{5C504CB2-52F6-433A-A579-AE3B7F568665}" dt="2024-05-28T18:34:27.605" v="79" actId="20577"/>
      <pc:docMkLst>
        <pc:docMk/>
      </pc:docMkLst>
      <pc:sldChg chg="modSp mod">
        <pc:chgData name="Ana Isabel Cabrera del Valle" userId="74a14cee-ed3f-42de-98fe-c16b823a2b3b" providerId="ADAL" clId="{5C504CB2-52F6-433A-A579-AE3B7F568665}" dt="2024-05-28T18:34:27.605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C504CB2-52F6-433A-A579-AE3B7F568665}" dt="2024-05-28T18:15:47.310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C504CB2-52F6-433A-A579-AE3B7F568665}" dt="2024-05-28T18:15:57.223" v="4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C504CB2-52F6-433A-A579-AE3B7F568665}" dt="2024-05-28T18:34:27.605" v="79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0877B8C-A4F5-43DC-B165-2DB2AC31B54A}"/>
    <pc:docChg chg="undo custSel modSld">
      <pc:chgData name="Ana Isabel Cabrera del Valle" userId="74a14cee-ed3f-42de-98fe-c16b823a2b3b" providerId="ADAL" clId="{50877B8C-A4F5-43DC-B165-2DB2AC31B54A}" dt="2024-06-18T21:51:05.776" v="84" actId="20577"/>
      <pc:docMkLst>
        <pc:docMk/>
      </pc:docMkLst>
      <pc:sldChg chg="modSp mod">
        <pc:chgData name="Ana Isabel Cabrera del Valle" userId="74a14cee-ed3f-42de-98fe-c16b823a2b3b" providerId="ADAL" clId="{50877B8C-A4F5-43DC-B165-2DB2AC31B54A}" dt="2024-06-18T21:51:05.776" v="84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0877B8C-A4F5-43DC-B165-2DB2AC31B54A}" dt="2024-06-18T21:17:31.857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0877B8C-A4F5-43DC-B165-2DB2AC31B54A}" dt="2024-06-18T21:17:44.517" v="4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0877B8C-A4F5-43DC-B165-2DB2AC31B54A}" dt="2024-06-18T21:51:05.776" v="84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50877B8C-A4F5-43DC-B165-2DB2AC31B54A}" dt="2024-06-18T21:41:03.157" v="8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07/03/2024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01 de julio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3" y="3112158"/>
            <a:ext cx="4101225" cy="3325218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internos: 5.0%, al 15 de junio 2024. (pág. 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externos: -6.2%, al 15 de junio 2024. (pág. 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Montos en Circulación al 27 de junio de 2024: Q2,041.4 millones (página 26)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Valores en Custodia al 27 de junio de 2024: Q80,423.3 millones (página 26)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24-06-24 </a:t>
            </a:r>
            <a:r>
              <a:rPr lang="es-ES" sz="1500">
                <a:solidFill>
                  <a:schemeClr val="bg1"/>
                </a:solidFill>
                <a:latin typeface="Altivo Regular" panose="020B0000000000000000" pitchFamily="34" charset="0"/>
              </a:rPr>
              <a:t>al 01-07-24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694</TotalTime>
  <Words>95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2024-07-03T20:10:07Z</dcterms:modified>
</cp:coreProperties>
</file>