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ECB48F7F-92A7-454C-8447-87C6E7C64279}"/>
    <pc:docChg chg="undo redo custSel modSld">
      <pc:chgData name="Ana Isabel Cabrera del Valle" userId="74a14cee-ed3f-42de-98fe-c16b823a2b3b" providerId="ADAL" clId="{ECB48F7F-92A7-454C-8447-87C6E7C64279}" dt="2024-04-10T20:30:46.155" v="158" actId="20577"/>
      <pc:docMkLst>
        <pc:docMk/>
      </pc:docMkLst>
      <pc:sldChg chg="modSp mod">
        <pc:chgData name="Ana Isabel Cabrera del Valle" userId="74a14cee-ed3f-42de-98fe-c16b823a2b3b" providerId="ADAL" clId="{ECB48F7F-92A7-454C-8447-87C6E7C64279}" dt="2024-04-10T20:30:46.155" v="158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ECB48F7F-92A7-454C-8447-87C6E7C64279}" dt="2024-04-10T20:29:39.346" v="123" actId="1076"/>
          <ac:spMkLst>
            <pc:docMk/>
            <pc:sldMk cId="867007364" sldId="256"/>
            <ac:spMk id="3" creationId="{0090606D-E8A5-06E9-8145-43F4CEFFDA48}"/>
          </ac:spMkLst>
        </pc:spChg>
        <pc:spChg chg="mod">
          <ac:chgData name="Ana Isabel Cabrera del Valle" userId="74a14cee-ed3f-42de-98fe-c16b823a2b3b" providerId="ADAL" clId="{ECB48F7F-92A7-454C-8447-87C6E7C64279}" dt="2024-04-10T20:29:59.408" v="13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ECB48F7F-92A7-454C-8447-87C6E7C64279}" dt="2024-04-10T20:29:56.890" v="128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ECB48F7F-92A7-454C-8447-87C6E7C64279}" dt="2024-04-10T20:30:46.155" v="158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A988B04C-50C7-49BA-98E8-023B2AA96A89}"/>
    <pc:docChg chg="undo redo custSel modSld">
      <pc:chgData name="Ana Isabel Cabrera del Valle" userId="74a14cee-ed3f-42de-98fe-c16b823a2b3b" providerId="ADAL" clId="{A988B04C-50C7-49BA-98E8-023B2AA96A89}" dt="2024-04-03T18:26:54.359" v="82" actId="20577"/>
      <pc:docMkLst>
        <pc:docMk/>
      </pc:docMkLst>
      <pc:sldChg chg="modSp mod">
        <pc:chgData name="Ana Isabel Cabrera del Valle" userId="74a14cee-ed3f-42de-98fe-c16b823a2b3b" providerId="ADAL" clId="{A988B04C-50C7-49BA-98E8-023B2AA96A89}" dt="2024-04-03T18:26:54.359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988B04C-50C7-49BA-98E8-023B2AA96A89}" dt="2024-04-03T18:22:31.358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988B04C-50C7-49BA-98E8-023B2AA96A89}" dt="2024-04-03T18:22:46.906" v="2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A988B04C-50C7-49BA-98E8-023B2AA96A89}" dt="2024-04-03T18:26:54.359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04/10/2024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08 de abril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5" y="2978594"/>
            <a:ext cx="4101225" cy="3251913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Ritmo Inflacionario a marzo de 2024: 3.24%. (página 14)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En marzo de 2023, el costo de la Canasta Básica Alimentaria Urbana fue de: Q842.3 por persona, mientras que el costo de  la Canasta Básica Alimentaria Rural fue de Q650.9 por persona. (página 16)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Ingreso de divisas por remesas familiares a marzo 2024: US$4,682.6 millones. (página 18)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01-04-24 al 08-04-24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365</TotalTime>
  <Words>88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2024-04-10T20:30:53Z</dcterms:modified>
</cp:coreProperties>
</file>