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651"/>
    <a:srgbClr val="2498D5"/>
    <a:srgbClr val="EDE7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9" d="100"/>
          <a:sy n="79" d="100"/>
        </p:scale>
        <p:origin x="5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Isabel Cabrera del Valle" userId="74a14cee-ed3f-42de-98fe-c16b823a2b3b" providerId="ADAL" clId="{0DDEC890-76E8-4395-98B5-86608D37FCD6}"/>
    <pc:docChg chg="undo custSel modSld">
      <pc:chgData name="Ana Isabel Cabrera del Valle" userId="74a14cee-ed3f-42de-98fe-c16b823a2b3b" providerId="ADAL" clId="{0DDEC890-76E8-4395-98B5-86608D37FCD6}" dt="2024-03-05T21:10:24.284" v="82" actId="20577"/>
      <pc:docMkLst>
        <pc:docMk/>
      </pc:docMkLst>
      <pc:sldChg chg="modSp mod">
        <pc:chgData name="Ana Isabel Cabrera del Valle" userId="74a14cee-ed3f-42de-98fe-c16b823a2b3b" providerId="ADAL" clId="{0DDEC890-76E8-4395-98B5-86608D37FCD6}" dt="2024-03-05T21:10:24.284" v="8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0DDEC890-76E8-4395-98B5-86608D37FCD6}" dt="2024-03-05T21:03:57.322" v="2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0DDEC890-76E8-4395-98B5-86608D37FCD6}" dt="2024-03-05T21:04:21.498" v="3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0DDEC890-76E8-4395-98B5-86608D37FCD6}" dt="2024-03-05T21:10:24.284" v="8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ECB48F7F-92A7-454C-8447-87C6E7C64279}"/>
    <pc:docChg chg="undo redo custSel modSld">
      <pc:chgData name="Ana Isabel Cabrera del Valle" userId="74a14cee-ed3f-42de-98fe-c16b823a2b3b" providerId="ADAL" clId="{ECB48F7F-92A7-454C-8447-87C6E7C64279}" dt="2024-04-10T20:30:46.155" v="158" actId="20577"/>
      <pc:docMkLst>
        <pc:docMk/>
      </pc:docMkLst>
      <pc:sldChg chg="modSp mod">
        <pc:chgData name="Ana Isabel Cabrera del Valle" userId="74a14cee-ed3f-42de-98fe-c16b823a2b3b" providerId="ADAL" clId="{ECB48F7F-92A7-454C-8447-87C6E7C64279}" dt="2024-04-10T20:30:46.155" v="158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ECB48F7F-92A7-454C-8447-87C6E7C64279}" dt="2024-04-10T20:29:39.346" v="123" actId="1076"/>
          <ac:spMkLst>
            <pc:docMk/>
            <pc:sldMk cId="867007364" sldId="256"/>
            <ac:spMk id="3" creationId="{0090606D-E8A5-06E9-8145-43F4CEFFDA48}"/>
          </ac:spMkLst>
        </pc:spChg>
        <pc:spChg chg="mod">
          <ac:chgData name="Ana Isabel Cabrera del Valle" userId="74a14cee-ed3f-42de-98fe-c16b823a2b3b" providerId="ADAL" clId="{ECB48F7F-92A7-454C-8447-87C6E7C64279}" dt="2024-04-10T20:29:59.408" v="130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ECB48F7F-92A7-454C-8447-87C6E7C64279}" dt="2024-04-10T20:29:56.890" v="128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ECB48F7F-92A7-454C-8447-87C6E7C64279}" dt="2024-04-10T20:30:46.155" v="158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99C155ED-CCBB-4CC1-96BD-0C1C6645BB85}"/>
    <pc:docChg chg="undo redo custSel modSld">
      <pc:chgData name="Ana Isabel Cabrera del Valle" userId="74a14cee-ed3f-42de-98fe-c16b823a2b3b" providerId="ADAL" clId="{99C155ED-CCBB-4CC1-96BD-0C1C6645BB85}" dt="2024-02-28T18:58:02.690" v="80" actId="20577"/>
      <pc:docMkLst>
        <pc:docMk/>
      </pc:docMkLst>
      <pc:sldChg chg="modSp mod">
        <pc:chgData name="Ana Isabel Cabrera del Valle" userId="74a14cee-ed3f-42de-98fe-c16b823a2b3b" providerId="ADAL" clId="{99C155ED-CCBB-4CC1-96BD-0C1C6645BB85}" dt="2024-02-28T18:58:02.690" v="80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99C155ED-CCBB-4CC1-96BD-0C1C6645BB85}" dt="2024-02-28T18:51:51.737" v="7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99C155ED-CCBB-4CC1-96BD-0C1C6645BB85}" dt="2024-02-28T18:51:48.826" v="5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99C155ED-CCBB-4CC1-96BD-0C1C6645BB85}" dt="2024-02-28T18:58:02.690" v="80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A988B04C-50C7-49BA-98E8-023B2AA96A89}"/>
    <pc:docChg chg="undo redo custSel modSld">
      <pc:chgData name="Ana Isabel Cabrera del Valle" userId="74a14cee-ed3f-42de-98fe-c16b823a2b3b" providerId="ADAL" clId="{A988B04C-50C7-49BA-98E8-023B2AA96A89}" dt="2024-04-03T18:26:54.359" v="82" actId="20577"/>
      <pc:docMkLst>
        <pc:docMk/>
      </pc:docMkLst>
      <pc:sldChg chg="modSp mod">
        <pc:chgData name="Ana Isabel Cabrera del Valle" userId="74a14cee-ed3f-42de-98fe-c16b823a2b3b" providerId="ADAL" clId="{A988B04C-50C7-49BA-98E8-023B2AA96A89}" dt="2024-04-03T18:26:54.359" v="8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A988B04C-50C7-49BA-98E8-023B2AA96A89}" dt="2024-04-03T18:22:31.358" v="1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A988B04C-50C7-49BA-98E8-023B2AA96A89}" dt="2024-04-03T18:22:46.906" v="2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A988B04C-50C7-49BA-98E8-023B2AA96A89}" dt="2024-04-03T18:26:54.359" v="8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563745EF-AFEB-4222-9059-9F089F4570D9}"/>
    <pc:docChg chg="modSld">
      <pc:chgData name="Ana Isabel Cabrera del Valle" userId="74a14cee-ed3f-42de-98fe-c16b823a2b3b" providerId="ADAL" clId="{563745EF-AFEB-4222-9059-9F089F4570D9}" dt="2024-03-20T15:06:01.400" v="79" actId="20577"/>
      <pc:docMkLst>
        <pc:docMk/>
      </pc:docMkLst>
      <pc:sldChg chg="addSp modSp mod">
        <pc:chgData name="Ana Isabel Cabrera del Valle" userId="74a14cee-ed3f-42de-98fe-c16b823a2b3b" providerId="ADAL" clId="{563745EF-AFEB-4222-9059-9F089F4570D9}" dt="2024-03-20T15:06:01.400" v="79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563745EF-AFEB-4222-9059-9F089F4570D9}" dt="2024-03-20T14:54:44.956" v="5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563745EF-AFEB-4222-9059-9F089F4570D9}" dt="2024-03-20T14:54:42.382" v="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563745EF-AFEB-4222-9059-9F089F4570D9}" dt="2024-03-20T15:06:01.400" v="79" actId="20577"/>
          <ac:spMkLst>
            <pc:docMk/>
            <pc:sldMk cId="867007364" sldId="256"/>
            <ac:spMk id="9" creationId="{CEDADA2C-6E97-9A4A-9215-F4620D0FA392}"/>
          </ac:spMkLst>
        </pc:spChg>
        <pc:graphicFrameChg chg="add mod">
          <ac:chgData name="Ana Isabel Cabrera del Valle" userId="74a14cee-ed3f-42de-98fe-c16b823a2b3b" providerId="ADAL" clId="{563745EF-AFEB-4222-9059-9F089F4570D9}" dt="2024-03-20T14:56:06.255" v="6"/>
          <ac:graphicFrameMkLst>
            <pc:docMk/>
            <pc:sldMk cId="867007364" sldId="256"/>
            <ac:graphicFrameMk id="4" creationId="{AED74AD3-70B8-0DF2-17D8-04525BF7DA95}"/>
          </ac:graphicFrameMkLst>
        </pc:graphicFrameChg>
      </pc:sldChg>
    </pc:docChg>
  </pc:docChgLst>
  <pc:docChgLst>
    <pc:chgData name="Ana Isabel Cabrera del Valle" userId="74a14cee-ed3f-42de-98fe-c16b823a2b3b" providerId="ADAL" clId="{3EFD38F8-A406-4572-BD1E-BA56437AA900}"/>
    <pc:docChg chg="modSld">
      <pc:chgData name="Ana Isabel Cabrera del Valle" userId="74a14cee-ed3f-42de-98fe-c16b823a2b3b" providerId="ADAL" clId="{3EFD38F8-A406-4572-BD1E-BA56437AA900}" dt="2024-03-26T17:35:48.632" v="76" actId="20577"/>
      <pc:docMkLst>
        <pc:docMk/>
      </pc:docMkLst>
      <pc:sldChg chg="modSp mod">
        <pc:chgData name="Ana Isabel Cabrera del Valle" userId="74a14cee-ed3f-42de-98fe-c16b823a2b3b" providerId="ADAL" clId="{3EFD38F8-A406-4572-BD1E-BA56437AA900}" dt="2024-03-26T17:35:48.632" v="76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3EFD38F8-A406-4572-BD1E-BA56437AA900}" dt="2024-03-26T17:05:14" v="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3EFD38F8-A406-4572-BD1E-BA56437AA900}" dt="2024-03-26T17:05:22.699" v="9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3EFD38F8-A406-4572-BD1E-BA56437AA900}" dt="2024-03-26T17:35:48.632" v="76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303DF500-1002-4CAE-A6C7-E4293FE7F8B8}"/>
    <pc:docChg chg="undo custSel modSld">
      <pc:chgData name="Ana Isabel Cabrera del Valle" userId="74a14cee-ed3f-42de-98fe-c16b823a2b3b" providerId="ADAL" clId="{303DF500-1002-4CAE-A6C7-E4293FE7F8B8}" dt="2024-03-13T18:31:42.199" v="122" actId="1076"/>
      <pc:docMkLst>
        <pc:docMk/>
      </pc:docMkLst>
      <pc:sldChg chg="modSp mod">
        <pc:chgData name="Ana Isabel Cabrera del Valle" userId="74a14cee-ed3f-42de-98fe-c16b823a2b3b" providerId="ADAL" clId="{303DF500-1002-4CAE-A6C7-E4293FE7F8B8}" dt="2024-03-13T18:31:42.199" v="122" actId="1076"/>
        <pc:sldMkLst>
          <pc:docMk/>
          <pc:sldMk cId="867007364" sldId="256"/>
        </pc:sldMkLst>
        <pc:spChg chg="mod">
          <ac:chgData name="Ana Isabel Cabrera del Valle" userId="74a14cee-ed3f-42de-98fe-c16b823a2b3b" providerId="ADAL" clId="{303DF500-1002-4CAE-A6C7-E4293FE7F8B8}" dt="2024-03-13T18:31:14.224" v="120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303DF500-1002-4CAE-A6C7-E4293FE7F8B8}" dt="2024-03-13T18:30:10.583" v="106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303DF500-1002-4CAE-A6C7-E4293FE7F8B8}" dt="2024-03-13T18:31:06.229" v="116" actId="5793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303DF500-1002-4CAE-A6C7-E4293FE7F8B8}" dt="2024-03-13T18:31:42.199" v="122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8T21:37:19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10082,'0'0'456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2011"/>
            <a:ext cx="7772400" cy="27059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82310"/>
            <a:ext cx="6858000" cy="187653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04/10/2024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0848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04/10/2024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32904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3808"/>
            <a:ext cx="1971675" cy="6586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3808"/>
            <a:ext cx="5800725" cy="65867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04/10/2024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29441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04/10/2024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725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937705"/>
            <a:ext cx="7886700" cy="323310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201393"/>
            <a:ext cx="7886700" cy="17002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04/10/2024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1889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04/10/2024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28880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13810"/>
            <a:ext cx="7886700" cy="1502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05318"/>
            <a:ext cx="3868340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39085"/>
            <a:ext cx="3868340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905318"/>
            <a:ext cx="3887391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839085"/>
            <a:ext cx="3887391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04/10/2024</a:t>
            </a:fld>
            <a:endParaRPr lang="en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00917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04/10/2024</a:t>
            </a:fld>
            <a:endParaRPr lang="en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5196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04/10/2024</a:t>
            </a:fld>
            <a:endParaRPr lang="en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5546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19083"/>
            <a:ext cx="4629150" cy="55234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04/10/2024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66260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19083"/>
            <a:ext cx="4629150" cy="55234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04/10/2024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510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13810"/>
            <a:ext cx="788670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69042"/>
            <a:ext cx="788670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48BF-9EF4-F445-A161-09F4078C940F}" type="datetimeFigureOut">
              <a:rPr lang="en-GT" smtClean="0"/>
              <a:t>04/10/2024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7203865"/>
            <a:ext cx="30861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8508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97669B-9BB0-044D-B285-42D54F6F8A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" y="5"/>
            <a:ext cx="9143994" cy="7772395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CDE3497-868F-1840-AD2C-5D8B467065B0}"/>
              </a:ext>
            </a:extLst>
          </p:cNvPr>
          <p:cNvSpPr txBox="1">
            <a:spLocks/>
          </p:cNvSpPr>
          <p:nvPr/>
        </p:nvSpPr>
        <p:spPr>
          <a:xfrm>
            <a:off x="423512" y="393221"/>
            <a:ext cx="3744227" cy="456822"/>
          </a:xfrm>
          <a:prstGeom prst="rect">
            <a:avLst/>
          </a:prstGeom>
        </p:spPr>
        <p:txBody>
          <a:bodyPr vert="horz" lIns="91439" tIns="45721" rIns="91439" bIns="45721" rtlCol="0" anchor="ctr">
            <a:norm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900" dirty="0">
                <a:solidFill>
                  <a:schemeClr val="bg1"/>
                </a:solidFill>
                <a:latin typeface="Altivo Regular" panose="020B0000000000000000" pitchFamily="34" charset="0"/>
              </a:rPr>
              <a:t>08 de abril 2024</a:t>
            </a:r>
            <a:endParaRPr lang="en-GT" sz="1900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EDADA2C-6E97-9A4A-9215-F4620D0FA392}"/>
              </a:ext>
            </a:extLst>
          </p:cNvPr>
          <p:cNvSpPr txBox="1">
            <a:spLocks/>
          </p:cNvSpPr>
          <p:nvPr/>
        </p:nvSpPr>
        <p:spPr>
          <a:xfrm>
            <a:off x="4665935" y="2978594"/>
            <a:ext cx="4101225" cy="3251913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1D2651"/>
                </a:solidFill>
                <a:latin typeface="Altivo Regular" panose="020B0000000000000000" pitchFamily="34" charset="0"/>
              </a:rPr>
              <a:t>Ritmo Inflacionario a marzo de 2024: 3.24%. (página 14)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1D2651"/>
                </a:solidFill>
                <a:latin typeface="Altivo Regular" panose="020B0000000000000000" pitchFamily="34" charset="0"/>
              </a:rPr>
              <a:t>En marzo de 2023, el costo de la Canasta Básica Alimentaria Urbana fue de: Q842.3 por persona, mientras que el costo de  la Canasta Básica Alimentaria Rural fue de Q650.9 por persona. (página 16)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1D2651"/>
                </a:solidFill>
                <a:latin typeface="Altivo Regular" panose="020B0000000000000000" pitchFamily="34" charset="0"/>
              </a:rPr>
              <a:t>Ingreso de divisas por remesas familiares a marzo 2024: US$4,682.6 millones. (página 18)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77514E5-5002-5141-98BE-96EF83485981}"/>
              </a:ext>
            </a:extLst>
          </p:cNvPr>
          <p:cNvSpPr txBox="1">
            <a:spLocks/>
          </p:cNvSpPr>
          <p:nvPr/>
        </p:nvSpPr>
        <p:spPr>
          <a:xfrm>
            <a:off x="4917646" y="1746724"/>
            <a:ext cx="3456333" cy="582590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b="1" dirty="0">
                <a:solidFill>
                  <a:srgbClr val="1D2651"/>
                </a:solidFill>
                <a:latin typeface="Altivo Regular" panose="020B0000000000000000" pitchFamily="34" charset="0"/>
              </a:rPr>
              <a:t>Conozca lo más relevante de la semana:</a:t>
            </a:r>
            <a:endParaRPr lang="en-GT" sz="2000" b="1" dirty="0">
              <a:solidFill>
                <a:srgbClr val="1D2651"/>
              </a:solidFill>
              <a:latin typeface="Altivo Regular" panose="020B0000000000000000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14:cNvPr>
              <p14:cNvContentPartPr/>
              <p14:nvPr/>
            </p14:nvContentPartPr>
            <p14:xfrm>
              <a:off x="11515108" y="830433"/>
              <a:ext cx="360" cy="360"/>
            </p14:xfrm>
          </p:contentPart>
        </mc:Choice>
        <mc:Fallback xmlns="">
          <p:pic>
            <p:nvPicPr>
              <p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06108" y="82143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0090606D-E8A5-06E9-8145-43F4CEFFDA48}"/>
              </a:ext>
            </a:extLst>
          </p:cNvPr>
          <p:cNvSpPr/>
          <p:nvPr/>
        </p:nvSpPr>
        <p:spPr>
          <a:xfrm>
            <a:off x="4988380" y="2435193"/>
            <a:ext cx="3456333" cy="404261"/>
          </a:xfrm>
          <a:prstGeom prst="roundRect">
            <a:avLst/>
          </a:prstGeom>
          <a:solidFill>
            <a:srgbClr val="1D26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36018ED-7A01-0F0A-7E56-C4D32E2140A2}"/>
              </a:ext>
            </a:extLst>
          </p:cNvPr>
          <p:cNvSpPr txBox="1">
            <a:spLocks/>
          </p:cNvSpPr>
          <p:nvPr/>
        </p:nvSpPr>
        <p:spPr>
          <a:xfrm>
            <a:off x="4988380" y="2483318"/>
            <a:ext cx="3456333" cy="308007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500" dirty="0">
                <a:solidFill>
                  <a:schemeClr val="bg1"/>
                </a:solidFill>
                <a:latin typeface="Altivo Regular" panose="020B0000000000000000" pitchFamily="34" charset="0"/>
              </a:rPr>
              <a:t>Del 01-04-24 al 08-04-24</a:t>
            </a:r>
            <a:endParaRPr lang="en-GT" sz="1500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07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365</TotalTime>
  <Words>88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Altivo Regular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Gregorio Armando Juárez</dc:creator>
  <cp:lastModifiedBy>Ana Isabel Cabrera del Valle</cp:lastModifiedBy>
  <cp:revision>12</cp:revision>
  <dcterms:created xsi:type="dcterms:W3CDTF">2021-07-15T17:50:43Z</dcterms:created>
  <dcterms:modified xsi:type="dcterms:W3CDTF">2024-04-10T20:30:53Z</dcterms:modified>
</cp:coreProperties>
</file>