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03/26/2024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25 de marzo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5" y="2918592"/>
            <a:ext cx="4101225" cy="3251913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endParaRPr lang="es-ES" sz="1600" dirty="0">
              <a:solidFill>
                <a:srgbClr val="1D2651"/>
              </a:solidFill>
              <a:latin typeface="Altivo Regular" panose="020B0000000000000000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Banco de Guatemala registró ventas en el Mercado Cambiario a marzo 2024 por US$21.0 millones.      (página 19)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internos: 22.0%, al 15 de marzo 2024. (pág. 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Variación interanual del índice de recaudación de impuestos externos: 16.7%, al 15 </a:t>
            </a:r>
            <a:r>
              <a:rPr lang="es-ES" sz="1600">
                <a:solidFill>
                  <a:srgbClr val="1D2651"/>
                </a:solidFill>
                <a:latin typeface="Altivo Regular" panose="020B0000000000000000" pitchFamily="34" charset="0"/>
              </a:rPr>
              <a:t>de marzo </a:t>
            </a: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2024. (pág. 20)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18-03-24 al 25-03-24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265</TotalTime>
  <Words>84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2024-03-26T17:35:50Z</dcterms:modified>
</cp:coreProperties>
</file>